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2000" dirty="0" smtClean="0">
                <a:latin typeface="+mn-lt"/>
              </a:rPr>
              <a:t>Урок №171</a:t>
            </a:r>
            <a:endParaRPr lang="ru-RU" sz="120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latin typeface="Georgia" pitchFamily="18" charset="0"/>
              </a:rPr>
              <a:t>Не для школы, а для жизни мы учимся!!!</a:t>
            </a:r>
            <a:endParaRPr lang="ru-RU" sz="80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5445224"/>
            <a:ext cx="4258816" cy="68093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Восточная мудрость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Georgia" pitchFamily="18" charset="0"/>
              </a:rPr>
              <a:t>ДРОБИ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000" dirty="0" smtClean="0"/>
              <a:t>Обыкновенная дробь</a:t>
            </a:r>
          </a:p>
          <a:p>
            <a:r>
              <a:rPr lang="ru-RU" sz="4000" dirty="0" smtClean="0"/>
              <a:t>Десятичная дробь</a:t>
            </a:r>
          </a:p>
          <a:p>
            <a:r>
              <a:rPr lang="ru-RU" sz="4000" dirty="0" smtClean="0"/>
              <a:t>Конечная десятичная дробь</a:t>
            </a:r>
          </a:p>
          <a:p>
            <a:r>
              <a:rPr lang="ru-RU" sz="4000" dirty="0" smtClean="0"/>
              <a:t>Бесконечная десятичная дробь</a:t>
            </a:r>
          </a:p>
          <a:p>
            <a:r>
              <a:rPr lang="ru-RU" sz="4000" dirty="0" smtClean="0"/>
              <a:t>Периодическая десятичная дробь</a:t>
            </a:r>
          </a:p>
          <a:p>
            <a:r>
              <a:rPr lang="ru-RU" sz="4000" dirty="0" smtClean="0"/>
              <a:t>?????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dirty="0" smtClean="0"/>
              <a:t>В чем отличие ????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7200" dirty="0" smtClean="0"/>
              <a:t>2, 1456738…….</a:t>
            </a:r>
          </a:p>
          <a:p>
            <a:pPr algn="ctr">
              <a:buNone/>
            </a:pPr>
            <a:r>
              <a:rPr lang="ru-RU" sz="7200" dirty="0" smtClean="0"/>
              <a:t> и</a:t>
            </a:r>
          </a:p>
          <a:p>
            <a:pPr algn="ctr">
              <a:buNone/>
            </a:pPr>
            <a:r>
              <a:rPr lang="ru-RU" sz="7200" dirty="0" smtClean="0"/>
              <a:t>1,232323…….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Georgia" pitchFamily="18" charset="0"/>
              </a:rPr>
              <a:t>Непериодические </a:t>
            </a:r>
            <a:br>
              <a:rPr lang="ru-RU" sz="6000" b="1" dirty="0" smtClean="0">
                <a:latin typeface="Georgia" pitchFamily="18" charset="0"/>
              </a:rPr>
            </a:br>
            <a:r>
              <a:rPr lang="ru-RU" sz="6000" b="1" dirty="0" smtClean="0">
                <a:latin typeface="Georgia" pitchFamily="18" charset="0"/>
              </a:rPr>
              <a:t>бесконечные</a:t>
            </a:r>
            <a:br>
              <a:rPr lang="ru-RU" sz="6000" b="1" dirty="0" smtClean="0">
                <a:latin typeface="Georgia" pitchFamily="18" charset="0"/>
              </a:rPr>
            </a:br>
            <a:r>
              <a:rPr lang="ru-RU" sz="6000" b="1" dirty="0" smtClean="0">
                <a:latin typeface="Georgia" pitchFamily="18" charset="0"/>
              </a:rPr>
              <a:t>десятичные</a:t>
            </a:r>
            <a:br>
              <a:rPr lang="ru-RU" sz="6000" b="1" dirty="0" smtClean="0">
                <a:latin typeface="Georgia" pitchFamily="18" charset="0"/>
              </a:rPr>
            </a:br>
            <a:r>
              <a:rPr lang="ru-RU" sz="6000" b="1" dirty="0" smtClean="0">
                <a:latin typeface="Georgia" pitchFamily="18" charset="0"/>
              </a:rPr>
              <a:t>дроби</a:t>
            </a:r>
            <a:endParaRPr lang="ru-RU" sz="60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Решаем вместе!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 smtClean="0"/>
              <a:t>Ст. 199, №986 , 987 (устно) ,</a:t>
            </a:r>
          </a:p>
          <a:p>
            <a:pPr marL="109728" indent="0">
              <a:buNone/>
            </a:pPr>
            <a:r>
              <a:rPr lang="ru-RU" sz="4000" b="1" dirty="0" smtClean="0"/>
              <a:t> самостоятельно №988</a:t>
            </a:r>
          </a:p>
          <a:p>
            <a:pPr marL="109728" indent="0">
              <a:buNone/>
            </a:pPr>
            <a:r>
              <a:rPr lang="ru-RU" sz="4000" b="1" dirty="0" smtClean="0"/>
              <a:t>№991 ( </a:t>
            </a:r>
            <a:r>
              <a:rPr lang="ru-RU" sz="4000" b="1" dirty="0" err="1" smtClean="0"/>
              <a:t>а-д</a:t>
            </a:r>
            <a:r>
              <a:rPr lang="ru-RU" sz="4000" b="1" dirty="0" smtClean="0"/>
              <a:t>), №992 (</a:t>
            </a:r>
            <a:r>
              <a:rPr lang="ru-RU" sz="4000" b="1" dirty="0" err="1" smtClean="0"/>
              <a:t>а-в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r>
              <a:rPr lang="ru-RU" sz="4000" b="1" dirty="0" smtClean="0"/>
              <a:t> 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7072"/>
            <a:ext cx="9144000" cy="280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7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5912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+mn-lt"/>
              </a:rPr>
              <a:t>Решить самостоятельно: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28955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Рабочая тетрадь №2 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r>
              <a:rPr lang="ru-RU" sz="4800" b="1" dirty="0" err="1" smtClean="0"/>
              <a:t>стр</a:t>
            </a:r>
            <a:r>
              <a:rPr lang="ru-RU" sz="4800" b="1" dirty="0" smtClean="0"/>
              <a:t> 72</a:t>
            </a:r>
          </a:p>
          <a:p>
            <a:r>
              <a:rPr lang="ru-RU" sz="4800" b="1" dirty="0" smtClean="0"/>
              <a:t> </a:t>
            </a:r>
            <a:r>
              <a:rPr lang="ru-RU" sz="4800" b="1" dirty="0" smtClean="0"/>
              <a:t>№3</a:t>
            </a:r>
          </a:p>
          <a:p>
            <a:r>
              <a:rPr lang="ru-RU" sz="4800" b="1" dirty="0" smtClean="0"/>
              <a:t>взаимопроверка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</a:t>
            </a:r>
            <a:r>
              <a:rPr lang="ru-RU" sz="4000" b="1" dirty="0" smtClean="0"/>
              <a:t>5.4, 1 группа: №991 (</a:t>
            </a:r>
            <a:r>
              <a:rPr lang="ru-RU" sz="4000" b="1" dirty="0" err="1" smtClean="0"/>
              <a:t>з-м</a:t>
            </a:r>
            <a:r>
              <a:rPr lang="ru-RU" sz="4000" b="1" dirty="0" smtClean="0"/>
              <a:t>), 992 (</a:t>
            </a:r>
            <a:r>
              <a:rPr lang="ru-RU" sz="4000" b="1" dirty="0" err="1" smtClean="0"/>
              <a:t>г-е</a:t>
            </a:r>
            <a:r>
              <a:rPr lang="ru-RU" sz="4000" b="1" dirty="0" smtClean="0"/>
              <a:t>).</a:t>
            </a:r>
          </a:p>
          <a:p>
            <a:pPr marL="109728" indent="0">
              <a:buNone/>
            </a:pPr>
            <a:r>
              <a:rPr lang="ru-RU" sz="4000" b="1" dirty="0" smtClean="0"/>
              <a:t>2 группа: + </a:t>
            </a:r>
            <a:r>
              <a:rPr lang="ru-RU" sz="4000" b="1" smtClean="0"/>
              <a:t>№ 1142 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а,б</a:t>
            </a:r>
            <a:r>
              <a:rPr lang="ru-RU" sz="4000" b="1" dirty="0" smtClean="0"/>
              <a:t>)</a:t>
            </a:r>
          </a:p>
          <a:p>
            <a:pPr marL="109728" indent="0">
              <a:buNone/>
            </a:pP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</TotalTime>
  <Words>114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Урок №171</vt:lpstr>
      <vt:lpstr>Не для школы, а для жизни мы учимся!!!</vt:lpstr>
      <vt:lpstr>ДРОБИ</vt:lpstr>
      <vt:lpstr>В чем отличие ????</vt:lpstr>
      <vt:lpstr>Непериодические  бесконечные десятичные дроби</vt:lpstr>
      <vt:lpstr>Решаем вместе!</vt:lpstr>
      <vt:lpstr>Слайд 7</vt:lpstr>
      <vt:lpstr>Решить самостоятельно:</vt:lpstr>
      <vt:lpstr>Домашнее задание…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№171</dc:title>
  <dc:creator>Админ</dc:creator>
  <cp:lastModifiedBy>Админ</cp:lastModifiedBy>
  <cp:revision>3</cp:revision>
  <dcterms:created xsi:type="dcterms:W3CDTF">2017-09-03T15:32:01Z</dcterms:created>
  <dcterms:modified xsi:type="dcterms:W3CDTF">2017-09-03T17:26:07Z</dcterms:modified>
</cp:coreProperties>
</file>